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78" r:id="rId13"/>
    <p:sldId id="29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93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74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0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364" y="1875181"/>
            <a:ext cx="4344636" cy="1842449"/>
          </a:xfrm>
        </p:spPr>
        <p:txBody>
          <a:bodyPr>
            <a:noAutofit/>
          </a:bodyPr>
          <a:lstStyle/>
          <a:p>
            <a:pPr algn="r"/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en-US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الاولى</a:t>
            </a:r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مايكروسوفت باوربوينت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409" y="5022572"/>
            <a:ext cx="3339547" cy="1550505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ar-IQ" sz="6000" cap="all" dirty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اعداد: الاستاذ غدير رعد</a:t>
            </a:r>
          </a:p>
          <a:p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9061" y="165651"/>
            <a:ext cx="4366591" cy="170953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ثانية</a:t>
            </a:r>
            <a:endParaRPr lang="en-GB" sz="8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0" y="4019854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PowerPoint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فتح عرض تقديمي مخزون: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ملف(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       	 فتح(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Open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.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ملف(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       	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اخير(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Recent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.</a:t>
            </a:r>
          </a:p>
          <a:p>
            <a:pPr algn="r" rtl="1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8533168" y="2456519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8533168" y="3034198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07510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اغلاق العرض </a:t>
            </a:r>
            <a:r>
              <a:rPr lang="ar-IQ" sz="3200" b="1" u="sng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التقديمي</a:t>
            </a: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النقر المزدوج على ايقونة البرنامج الموجودة في الركن العلوي الايمن للنافذة.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ملف(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       	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اغلاق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Close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Ctrl+W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النقر فوق علامة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X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في شريط عنوان نافذة البرنامج ( او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Alt+F4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تبويب ملف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                انهاء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Exit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</a:t>
            </a:r>
            <a:r>
              <a:rPr lang="ar-IQ" sz="320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الخطوة 1 و 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 و 4 يتم غلق الملف و البرنامج بصورة نهائية</a:t>
            </a:r>
            <a:endParaRPr lang="en-US" sz="32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8507008" y="2786973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إلى اليمين 6"/>
          <p:cNvSpPr/>
          <p:nvPr/>
        </p:nvSpPr>
        <p:spPr>
          <a:xfrm flipH="1">
            <a:off x="8007767" y="3991815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009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المحاضرة الاولى</a:t>
            </a:r>
            <a:endParaRPr lang="en-GB" sz="32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920892" y="1561921"/>
            <a:ext cx="3766782" cy="336196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(Q1) </a:t>
            </a:r>
            <a:r>
              <a:rPr lang="en-US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</a:t>
            </a:r>
            <a:r>
              <a:rPr lang="en-US" sz="32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فائدة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الاوامر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التالية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Ctrl+N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		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Alt+F4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		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		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994278" y="2430546"/>
            <a:ext cx="4057089" cy="19205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فتح عرض تقديمي جديد</a:t>
            </a:r>
          </a:p>
          <a:p>
            <a:pPr rtl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اغلاق العرض </a:t>
            </a:r>
            <a:r>
              <a:rPr lang="ar-IQ" sz="3200" dirty="0" err="1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التقديمي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rtl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حفظ عرض تقديمي جديد</a:t>
            </a:r>
            <a:endParaRPr lang="ar-SA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سهم إلى اليمين 6"/>
          <p:cNvSpPr/>
          <p:nvPr/>
        </p:nvSpPr>
        <p:spPr>
          <a:xfrm flipH="1">
            <a:off x="6634991" y="2567021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هم إلى اليمين 7"/>
          <p:cNvSpPr/>
          <p:nvPr/>
        </p:nvSpPr>
        <p:spPr>
          <a:xfrm flipH="1">
            <a:off x="6634991" y="3186092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سهم إلى اليمين 9"/>
          <p:cNvSpPr/>
          <p:nvPr/>
        </p:nvSpPr>
        <p:spPr>
          <a:xfrm flipH="1">
            <a:off x="6650871" y="3770298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6323527" y="5063708"/>
            <a:ext cx="5318783" cy="665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(Q2)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فكر بطريقة ثالثة لحفظ عرض تقديمي جديد</a:t>
            </a:r>
            <a:endParaRPr lang="en-US" sz="3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0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مقدمة :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احد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برامج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حزمة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مايكروسوفت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اوفس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متخصص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للعروض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التقديمية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نحتاج جهاز عرض مرتبط بالحاسوب.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كثير الاستخدام.</a:t>
            </a: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1660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اهم ثلاث طرق تشغيل البرنامج: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قائمة البدء (ٍ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Start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			جميع البرامج 		 مايكروسوفت اوفس		مايكروسوفت باوربوينت2010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من ايقونة الاختصار الموجودة على سطح المكتب / شريط المهام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كتابة كلمة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Power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في حقل البحث من قائمة البدء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Start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	</a:t>
            </a:r>
          </a:p>
        </p:txBody>
      </p:sp>
      <p:sp>
        <p:nvSpPr>
          <p:cNvPr id="2" name="سهم إلى اليمين 1"/>
          <p:cNvSpPr/>
          <p:nvPr/>
        </p:nvSpPr>
        <p:spPr>
          <a:xfrm flipH="1">
            <a:off x="8461601" y="2811438"/>
            <a:ext cx="696026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6443961" y="2811438"/>
            <a:ext cx="696026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3782693" y="2797790"/>
            <a:ext cx="696026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38836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واجهة البرنامج: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تتكون النافذة من تبويبات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Tabs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.	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 تبويب يضم اشرطة من الادوات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Tools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704471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7"/>
            <a:ext cx="10686197" cy="5593483"/>
          </a:xfrm>
          <a:ln>
            <a:solidFill>
              <a:schemeClr val="bg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IQ" sz="32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78" y="204717"/>
            <a:ext cx="11204811" cy="6509982"/>
          </a:xfrm>
          <a:prstGeom prst="rect">
            <a:avLst/>
          </a:prstGeom>
          <a:ln>
            <a:solidFill>
              <a:schemeClr val="bg1">
                <a:lumMod val="65000"/>
                <a:lumOff val="35000"/>
              </a:schemeClr>
            </a:solidFill>
          </a:ln>
        </p:spPr>
      </p:pic>
      <p:cxnSp>
        <p:nvCxnSpPr>
          <p:cNvPr id="5" name="رابط كسهم مستقيم 4"/>
          <p:cNvCxnSpPr/>
          <p:nvPr/>
        </p:nvCxnSpPr>
        <p:spPr>
          <a:xfrm flipV="1">
            <a:off x="11095631" y="313899"/>
            <a:ext cx="0" cy="3739486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flipV="1">
            <a:off x="10565642" y="2133598"/>
            <a:ext cx="0" cy="964444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V="1">
            <a:off x="8124775" y="908275"/>
            <a:ext cx="0" cy="1968342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V="1">
            <a:off x="6323463" y="313898"/>
            <a:ext cx="0" cy="1678675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 flipV="1">
            <a:off x="9482127" y="477027"/>
            <a:ext cx="0" cy="1678675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flipV="1">
            <a:off x="3050274" y="1446662"/>
            <a:ext cx="0" cy="1276067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636897" y="2876617"/>
            <a:ext cx="1737813" cy="30354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flipH="1" flipV="1">
            <a:off x="636895" y="511789"/>
            <a:ext cx="454925" cy="941696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>
            <a:off x="1960730" y="4797184"/>
            <a:ext cx="1" cy="1360225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>
            <a:off x="10342731" y="5477296"/>
            <a:ext cx="0" cy="823409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ربع نص 34"/>
          <p:cNvSpPr txBox="1"/>
          <p:nvPr/>
        </p:nvSpPr>
        <p:spPr>
          <a:xfrm>
            <a:off x="10126639" y="4101153"/>
            <a:ext cx="1828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400" dirty="0" smtClean="0">
                <a:solidFill>
                  <a:srgbClr val="FF0000"/>
                </a:solidFill>
              </a:rPr>
              <a:t>شريط الوصول السريع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7237863" y="2936627"/>
            <a:ext cx="1828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الادوات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9803642" y="3304331"/>
            <a:ext cx="1828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معاينة مصغرة للشرائح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8629742" y="2125649"/>
            <a:ext cx="16517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قوائم التبويب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5409063" y="2026690"/>
            <a:ext cx="1828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العنوان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2142699" y="2722729"/>
            <a:ext cx="13693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المسطرة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636897" y="1521372"/>
            <a:ext cx="13693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ايقونة التعليمات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1073627" y="4396686"/>
            <a:ext cx="17742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العرض و التكبير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9455628" y="5169519"/>
            <a:ext cx="17742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الحالة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5036028" y="5735111"/>
            <a:ext cx="17742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الملاحظات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3512023" y="3530165"/>
            <a:ext cx="358253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الشريحة</a:t>
            </a:r>
          </a:p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(منطقة كتابة النصوص و ادراج الاشكال)</a:t>
            </a:r>
            <a:endParaRPr lang="ar-SA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7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فتح عرض تقديمي جديد: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يتم من خلال تبويب ملف 		 جديد		 مستند فارغ 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 من خلال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Ctrl+N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يسمى العنوان الافتراضي الجديد بـ (عرض تقديمي1) 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Presentation1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—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8364000" y="2730698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6997204" y="2730698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08313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حفظ عرض تقديمي جديد: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الملف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	 حفظ (ٍٍ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Save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Ctrl+S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سهم إلى اليمين 6"/>
          <p:cNvSpPr/>
          <p:nvPr/>
        </p:nvSpPr>
        <p:spPr>
          <a:xfrm flipH="1">
            <a:off x="8754978" y="3070726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9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حفظ عرض تقديمي بقالب اخر: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الملف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	 حفظ باسم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Save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F12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8768638" y="3057095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871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باوربوينت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فتح شريحة جديدة: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الصفحة الرئيسية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Home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	 ايقونة شريحة جديدة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 Slide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.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Ctrl+M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.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ملاحظة: </a:t>
            </a: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لا يمكن كتابة اي شيء على الشريحة بدون اضافة مربع نص او اشكال او وورد ارت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 </a:t>
            </a:r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7468719" y="2715895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976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1335</TotalTime>
  <Words>244</Words>
  <Application>Microsoft Office PowerPoint</Application>
  <PresentationFormat>مخصص</PresentationFormat>
  <Paragraphs>74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Slice</vt:lpstr>
      <vt:lpstr>المحاضرة الاولى    مايكروسوفت باوربوينت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124</cp:revision>
  <dcterms:created xsi:type="dcterms:W3CDTF">2017-03-12T18:49:09Z</dcterms:created>
  <dcterms:modified xsi:type="dcterms:W3CDTF">2018-10-13T17:54:46Z</dcterms:modified>
</cp:coreProperties>
</file>